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7315200" cy="12801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92" y="3336"/>
      </p:cViewPr>
      <p:guideLst>
        <p:guide orient="horz" pos="4032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3976797"/>
            <a:ext cx="6217920" cy="27440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7254240"/>
            <a:ext cx="51206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9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544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8226214"/>
            <a:ext cx="6217920" cy="254254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5425866"/>
            <a:ext cx="6217920" cy="28003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0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4" y="3982722"/>
            <a:ext cx="2407920" cy="112636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04164" y="3982722"/>
            <a:ext cx="2407920" cy="112636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3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512657"/>
            <a:ext cx="65836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1" y="2865545"/>
            <a:ext cx="3232150" cy="119422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1" y="4059768"/>
            <a:ext cx="3232150" cy="73757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4" y="2865545"/>
            <a:ext cx="3233420" cy="119422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4" y="4059768"/>
            <a:ext cx="3233420" cy="73757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08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8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23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5" y="509694"/>
            <a:ext cx="2406651" cy="21691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4" y="509696"/>
            <a:ext cx="4089401" cy="10925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5" y="2678856"/>
            <a:ext cx="2406651" cy="87566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7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8961122"/>
            <a:ext cx="4389120" cy="10579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1143846"/>
            <a:ext cx="4389120" cy="7680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10019033"/>
            <a:ext cx="4389120" cy="150240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28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1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77640" y="684532"/>
            <a:ext cx="1234441" cy="145618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322" y="684532"/>
            <a:ext cx="3581401" cy="145618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8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512657"/>
            <a:ext cx="658368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987043"/>
            <a:ext cx="6583680" cy="8448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11865189"/>
            <a:ext cx="170688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155AC-C29E-4E29-BF95-9F9B821958D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0" y="11865189"/>
            <a:ext cx="231648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0" y="11865189"/>
            <a:ext cx="170688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72776-D9D3-4AF0-AE4D-822BA421B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9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162560" y="146686"/>
            <a:ext cx="6990080" cy="12357100"/>
          </a:xfrm>
          <a:prstGeom prst="flowChartProcess">
            <a:avLst/>
          </a:prstGeom>
          <a:gradFill>
            <a:gsLst>
              <a:gs pos="0">
                <a:srgbClr val="000000"/>
              </a:gs>
              <a:gs pos="39999">
                <a:srgbClr val="0070C0"/>
              </a:gs>
              <a:gs pos="53000">
                <a:srgbClr val="181CC7"/>
              </a:gs>
              <a:gs pos="62000">
                <a:srgbClr val="7005D4"/>
              </a:gs>
              <a:gs pos="71000">
                <a:srgbClr val="002060"/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08799"/>
            <a:ext cx="6370320" cy="1135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PHÂN ƯU</a:t>
            </a:r>
          </a:p>
          <a:p>
            <a:pPr algn="ctr"/>
            <a:endParaRPr lang="en-US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Nhận được tin buồn:</a:t>
            </a:r>
            <a:br>
              <a:rPr lang="vi-VN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Hiền Thê của K1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Trai</a:t>
            </a:r>
            <a:r>
              <a:rPr lang="vi-VN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là:</a:t>
            </a:r>
            <a:endParaRPr 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dirty="0">
                <a:solidFill>
                  <a:schemeClr val="bg1"/>
                </a:solidFill>
                <a:latin typeface="+mj-lt"/>
              </a:rPr>
              <a:t>Chị </a:t>
            </a:r>
            <a:r>
              <a:rPr lang="vi-VN" sz="2800" b="1" dirty="0" smtClean="0">
                <a:solidFill>
                  <a:srgbClr val="FFC000"/>
                </a:solidFill>
                <a:latin typeface="+mj-lt"/>
              </a:rPr>
              <a:t>TĂNG-KHÁNH-VÂN</a:t>
            </a:r>
            <a:r>
              <a:rPr lang="vi-VN" b="1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pPr algn="ctr"/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Vừa từ trần tại Houston (Texas)</a:t>
            </a:r>
          </a:p>
          <a:p>
            <a:pPr algn="ctr"/>
            <a:r>
              <a:rPr lang="vi-VN" dirty="0">
                <a:solidFill>
                  <a:schemeClr val="bg1"/>
                </a:solidFill>
                <a:latin typeface="+mj-lt"/>
              </a:rPr>
              <a:t>Vào lúc 9g45 sáng ngày 8 tháng 11 năm 2013</a:t>
            </a:r>
          </a:p>
          <a:p>
            <a:pPr algn="ctr"/>
            <a:r>
              <a:rPr lang="vi-VN" dirty="0">
                <a:solidFill>
                  <a:schemeClr val="bg1"/>
                </a:solidFill>
                <a:latin typeface="+mj-lt"/>
              </a:rPr>
              <a:t>(nhằm ngày 6 tháng 10 năm Quý Tỵ)</a:t>
            </a:r>
          </a:p>
          <a:p>
            <a:pPr algn="ctr"/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vi-VN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pPr algn="ctr"/>
            <a:r>
              <a:rPr lang="vi-VN" sz="2800" b="1" dirty="0">
                <a:solidFill>
                  <a:srgbClr val="FFC000"/>
                </a:solidFill>
                <a:latin typeface="+mj-lt"/>
              </a:rPr>
              <a:t>Hưởng Thọ 65 tuổi</a:t>
            </a:r>
            <a:r>
              <a:rPr lang="vi-VN" sz="2400" b="1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pPr algn="ctr"/>
            <a:endParaRPr lang="en-US" sz="24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/>
              <a:t> </a:t>
            </a:r>
            <a:endParaRPr lang="en-US" dirty="0" smtClean="0"/>
          </a:p>
          <a:p>
            <a:pPr algn="ctr"/>
            <a:r>
              <a:rPr lang="vi-VN" sz="2000" dirty="0">
                <a:solidFill>
                  <a:schemeClr val="bg1"/>
                </a:solidFill>
                <a:latin typeface="+mj-lt"/>
              </a:rPr>
              <a:t>Đại Gia Đình HV-CSQG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2000" dirty="0" smtClean="0">
                <a:solidFill>
                  <a:schemeClr val="bg1"/>
                </a:solidFill>
                <a:latin typeface="+mj-lt"/>
              </a:rPr>
            </a:br>
            <a:r>
              <a:rPr lang="vi-VN" sz="2000" dirty="0" smtClean="0">
                <a:solidFill>
                  <a:schemeClr val="bg1"/>
                </a:solidFill>
                <a:latin typeface="+mj-lt"/>
              </a:rPr>
              <a:t>xin 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Chia Buồn cùng bạn </a:t>
            </a:r>
            <a:r>
              <a:rPr lang="vi-VN" sz="2400" b="1" dirty="0">
                <a:solidFill>
                  <a:schemeClr val="bg1"/>
                </a:solidFill>
                <a:latin typeface="+mj-lt"/>
              </a:rPr>
              <a:t>Nguyễn Văn Trai 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và gia đình.</a:t>
            </a:r>
          </a:p>
          <a:p>
            <a:pPr algn="ctr"/>
            <a:r>
              <a:rPr lang="vi-VN" sz="2000" dirty="0">
                <a:solidFill>
                  <a:schemeClr val="bg1"/>
                </a:solidFill>
                <a:latin typeface="+mj-lt"/>
              </a:rPr>
              <a:t>Cầu mong Hương Linh của chị </a:t>
            </a:r>
            <a:r>
              <a:rPr lang="vi-VN" sz="2000" dirty="0">
                <a:solidFill>
                  <a:srgbClr val="FFC000"/>
                </a:solidFill>
                <a:latin typeface="+mj-lt"/>
              </a:rPr>
              <a:t>Tăng Khánh Vân 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sớm được siêu thoát và An Nghỉ Nơi Cõi Vĩnh Hằng.</a:t>
            </a:r>
          </a:p>
          <a:p>
            <a:pPr algn="ctr"/>
            <a:r>
              <a:rPr lang="vi-VN" sz="2000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pPr algn="ctr"/>
            <a:r>
              <a:rPr lang="vi-VN" sz="2000" dirty="0">
                <a:solidFill>
                  <a:schemeClr val="bg1"/>
                </a:solidFill>
                <a:latin typeface="+mj-lt"/>
              </a:rPr>
              <a:t>Đai diện Gia Đình </a:t>
            </a:r>
            <a:r>
              <a:rPr lang="vi-VN" sz="2000" dirty="0" smtClean="0">
                <a:solidFill>
                  <a:schemeClr val="bg1"/>
                </a:solidFill>
                <a:latin typeface="+mj-lt"/>
              </a:rPr>
              <a:t>HV-CSQG</a:t>
            </a:r>
            <a:endParaRPr lang="en-US" sz="2000" dirty="0" smtClean="0">
              <a:solidFill>
                <a:schemeClr val="bg1"/>
              </a:solidFill>
              <a:latin typeface="+mj-lt"/>
            </a:endParaRPr>
          </a:p>
          <a:p>
            <a:pPr algn="ctr"/>
            <a:endParaRPr lang="vi-VN" sz="20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TRẦN MINH CÔNG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vi-VN" dirty="0">
              <a:solidFill>
                <a:schemeClr val="bg1"/>
              </a:solidFill>
            </a:endParaRPr>
          </a:p>
          <a:p>
            <a:pPr algn="ctr"/>
            <a:endParaRPr lang="en-US" sz="28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THÀNH </a:t>
            </a:r>
            <a:r>
              <a:rPr lang="en-US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KÍNH PHÂN ƯU </a:t>
            </a:r>
          </a:p>
          <a:p>
            <a:pPr algn="ctr"/>
            <a:endParaRPr lang="en-US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/>
              <a:t> 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956" y="5105400"/>
            <a:ext cx="2681287" cy="20083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3849"/>
            <a:ext cx="1285875" cy="2847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52424"/>
            <a:ext cx="128587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20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7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Vinh2</dc:creator>
  <cp:lastModifiedBy>Vinh2</cp:lastModifiedBy>
  <cp:revision>18</cp:revision>
  <dcterms:created xsi:type="dcterms:W3CDTF">2013-10-22T04:37:46Z</dcterms:created>
  <dcterms:modified xsi:type="dcterms:W3CDTF">2013-11-09T22:43:49Z</dcterms:modified>
</cp:coreProperties>
</file>